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787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Public Health Vaccination Tracker: The Immunization Crusader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37090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Welcome to the Immunization Crusader, a powerful tool for tracking vaccination progress. With this database, we can effectively protect communities and improve health outcomes.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731675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FF71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5564" y="6864310"/>
            <a:ext cx="9215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Arimo Medium" pitchFamily="34" charset="0"/>
                <a:ea typeface="Arimo Medium" pitchFamily="34" charset="-122"/>
                <a:cs typeface="Arimo Medium" pitchFamily="34" charset="-120"/>
              </a:rPr>
              <a:t>PI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714768"/>
            <a:ext cx="299204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Paul Imoukhedeme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Track Your Vaccination Journey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386138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Individual Profiles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detailed profiles for each individual, capturing their vaccination journey.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2629" y="3386138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Vaccination History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Record the type of vaccine received, date of administration, and vaccination status.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2143" y="5810131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Detailed Information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vital information, including birthdate, location, and contact details.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75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638" y="3144560"/>
            <a:ext cx="10088880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Vaccination Types: Your Arsenal of Shields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638" y="4098131"/>
            <a:ext cx="13187124" cy="3570684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29258" y="4105751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5355" y="4237077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Vaccine Type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5107" y="4237077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Disease Prevented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9258" y="4698325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35355" y="4829651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MMR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5107" y="4829651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Measles, Mumps, Rubella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29258" y="5290899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35355" y="5422225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DTaP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5107" y="5422225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Diphtheria, Tetanus, Pertussis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29258" y="5883473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35355" y="6014799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Hepatitis B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5107" y="6014799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Hepatitis B virus infection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29258" y="6476048"/>
            <a:ext cx="13171884" cy="59257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35355" y="6607373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Hib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25107" y="6607373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Haemophilus influenzae type b infection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29258" y="7068622"/>
            <a:ext cx="13171884" cy="5925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35355" y="7199948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Polio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7525107" y="7199948"/>
            <a:ext cx="616993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Poliomyelitis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5870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Vaccination Status: Ready for Battle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Completed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Individuals have received all necessary doses of vaccines.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Individuals are awaiting their next vaccine dose.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Overdue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Individuals have missed their scheduled vaccine doses.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8089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Visualize Vaccination Progress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Vaccination Rates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Track vaccination progress over time.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32071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Geographic Distribution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Visualize vaccination coverage across regions.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3427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Population Demographics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vaccination patterns by age, gender, and other factors.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Generate Reports and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611047"/>
            <a:ext cx="2900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Vaccination Coverage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Generate reports on overall vaccination coverage rates.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611047"/>
            <a:ext cx="28935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Vaccine Effectiveness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Analyze the effectiveness of different vaccine types.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Outbreak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 potential outbreaks and monitor disease spread.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6573798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Security and Privacy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Confidentiality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Protect sensitive patient information.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Encryption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Secure data with advanced encryption methods.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Access Control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Limit access to authorized personnel.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Empower Your Community: The Immunization Crusader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database is more than just a tracker. It's a tool to empower your community and protect those most vulnerable. Join the fight and become an Immunization Crusader today.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2024-11-21T00:00:11Z</dcterms:created>
  <dcterms:modified xsi:type="dcterms:W3CDTF">2024-11-21T00:00:11Z</dcterms:modified>
</cp:coreProperties>
</file>